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Libre Baskerville"/>
      <p:regular r:id="rId10"/>
      <p:bold r:id="rId11"/>
      <p:italic r:id="rId12"/>
    </p:embeddedFont>
    <p:embeddedFont>
      <p:font typeface="Merriweather Black"/>
      <p:bold r:id="rId13"/>
      <p:boldItalic r:id="rId14"/>
    </p:embeddedFont>
    <p:embeddedFont>
      <p:font typeface="Bell M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ibreBaskerville-bold.fntdata"/><Relationship Id="rId10" Type="http://schemas.openxmlformats.org/officeDocument/2006/relationships/font" Target="fonts/LibreBaskerville-regular.fntdata"/><Relationship Id="rId13" Type="http://schemas.openxmlformats.org/officeDocument/2006/relationships/font" Target="fonts/MerriweatherBlack-bold.fntdata"/><Relationship Id="rId12" Type="http://schemas.openxmlformats.org/officeDocument/2006/relationships/font" Target="fonts/LibreBaskervill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llMT-regular.fntdata"/><Relationship Id="rId14" Type="http://schemas.openxmlformats.org/officeDocument/2006/relationships/font" Target="fonts/MerriweatherBlack-boldItalic.fntdata"/><Relationship Id="rId17" Type="http://schemas.openxmlformats.org/officeDocument/2006/relationships/font" Target="fonts/BellMT-italic.fntdata"/><Relationship Id="rId16" Type="http://schemas.openxmlformats.org/officeDocument/2006/relationships/font" Target="fonts/BellM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BellM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6.pn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350" y="1230848"/>
            <a:ext cx="4909445" cy="345782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458875" y="737304"/>
            <a:ext cx="4524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206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System Analysis And Design</a:t>
            </a:r>
            <a:endParaRPr b="0" i="0" sz="3000" u="none" cap="none" strike="noStrike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206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8566025" y="5125621"/>
            <a:ext cx="42591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UNIVERSITY OF ASIA PACIFIC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Department Of CSE         </a:t>
            </a:r>
            <a:endParaRPr b="1" i="0" sz="1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Course Code: 306</a:t>
            </a:r>
            <a:endParaRPr b="1" i="0" sz="16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58880" y="2238748"/>
            <a:ext cx="5870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C55A1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Residential Security</a:t>
            </a:r>
            <a:endParaRPr b="0" i="0" sz="1400" u="none" cap="none" strike="noStrike">
              <a:solidFill>
                <a:srgbClr val="00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833C0B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Monitoring System</a:t>
            </a:r>
            <a:endParaRPr b="0" i="0" sz="1400" u="none" cap="none" strike="noStrike">
              <a:solidFill>
                <a:srgbClr val="00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1E4E79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Presentation</a:t>
            </a:r>
            <a:endParaRPr b="0" i="0" sz="1400" u="none" cap="none" strike="noStrike">
              <a:solidFill>
                <a:srgbClr val="00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11" y="4820142"/>
            <a:ext cx="3269614" cy="196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5399432" y="1269728"/>
            <a:ext cx="1049866" cy="104986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9993" l="-7995" r="-7995" t="-17993"/>
            </a:stretch>
          </a:blipFill>
          <a:ln cap="flat" cmpd="sng" w="381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443303" y="4357557"/>
            <a:ext cx="1049866" cy="1049866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8208857" y="4357557"/>
            <a:ext cx="1049866" cy="1049866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859528" y="2406486"/>
            <a:ext cx="2231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Muhtasim Noor Alif</a:t>
            </a:r>
            <a:endParaRPr b="0" i="0" sz="16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616200" y="5468395"/>
            <a:ext cx="1645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Maria Akter Khushi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21201107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441952" y="5468395"/>
            <a:ext cx="1645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Ritu Rani Banik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21201108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274816" y="5468395"/>
            <a:ext cx="16459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Jannatul Ferdousi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21201114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8107680" y="5468395"/>
            <a:ext cx="22158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Nur Habibah Binte Mahbub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21201103</a:t>
            </a:r>
            <a:endParaRPr b="0" i="0" sz="1400" u="none" cap="none" strike="noStrike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5967984" y="4023360"/>
            <a:ext cx="276783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14"/>
          <p:cNvCxnSpPr/>
          <p:nvPr/>
        </p:nvCxnSpPr>
        <p:spPr>
          <a:xfrm rot="10800000">
            <a:off x="3439160" y="4023360"/>
            <a:ext cx="252882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4"/>
          <p:cNvCxnSpPr>
            <a:endCxn id="93" idx="0"/>
          </p:cNvCxnSpPr>
          <p:nvPr/>
        </p:nvCxnSpPr>
        <p:spPr>
          <a:xfrm flipH="1">
            <a:off x="5924365" y="813428"/>
            <a:ext cx="5400" cy="45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3439160" y="4023360"/>
            <a:ext cx="0" cy="30639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5202682" y="4023359"/>
            <a:ext cx="0" cy="30639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6966204" y="4023358"/>
            <a:ext cx="0" cy="30639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8729726" y="4023357"/>
            <a:ext cx="0" cy="30639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" name="Google Shape;108;p14"/>
          <p:cNvSpPr/>
          <p:nvPr/>
        </p:nvSpPr>
        <p:spPr>
          <a:xfrm>
            <a:off x="5893342" y="3676557"/>
            <a:ext cx="163507" cy="34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4919726" y="3181262"/>
            <a:ext cx="2110740" cy="495295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4912614" y="298674"/>
            <a:ext cx="2110740" cy="495295"/>
          </a:xfrm>
          <a:prstGeom prst="roundRect">
            <a:avLst>
              <a:gd fmla="val 16667" name="adj"/>
            </a:avLst>
          </a:prstGeom>
          <a:solidFill>
            <a:srgbClr val="9CC2E5"/>
          </a:solid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Instructor</a:t>
            </a:r>
            <a:endParaRPr b="1" i="0" sz="20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2910163" y="4357557"/>
            <a:ext cx="1049866" cy="1049866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-9993" l="-7995" r="-7995" t="-17993"/>
            </a:stretch>
          </a:blip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4677749" y="4357557"/>
            <a:ext cx="1049866" cy="1049866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E9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855125" y="2500700"/>
            <a:ext cx="27411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Use Case </a:t>
            </a:r>
            <a:endParaRPr b="0" i="0" sz="3200" u="none" cap="none" strike="noStrike">
              <a:solidFill>
                <a:schemeClr val="dk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Diagram: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0" y="59125"/>
            <a:ext cx="8621773" cy="6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E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4459950" y="49275"/>
            <a:ext cx="327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Class Diagram:</a:t>
            </a:r>
            <a:endParaRPr b="0" i="0" sz="2500" u="none" cap="none" strike="noStrike">
              <a:solidFill>
                <a:schemeClr val="dk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112" y="688204"/>
            <a:ext cx="7196666" cy="607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25" y="1714500"/>
            <a:ext cx="80581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